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1" r:id="rId4"/>
    <p:sldId id="273" r:id="rId5"/>
    <p:sldId id="274" r:id="rId6"/>
    <p:sldId id="275" r:id="rId7"/>
    <p:sldId id="260" r:id="rId8"/>
    <p:sldId id="258" r:id="rId9"/>
    <p:sldId id="262" r:id="rId10"/>
    <p:sldId id="264" r:id="rId11"/>
    <p:sldId id="265" r:id="rId12"/>
    <p:sldId id="268" r:id="rId1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7F89"/>
    <a:srgbClr val="7C848A"/>
    <a:srgbClr val="1D9BF0"/>
    <a:srgbClr val="D7DFE4"/>
    <a:srgbClr val="00ACED"/>
    <a:srgbClr val="838F98"/>
    <a:srgbClr val="FFFFFF"/>
    <a:srgbClr val="EFF3F4"/>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112" d="100"/>
          <a:sy n="112" d="100"/>
        </p:scale>
        <p:origin x="2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D70ADF-47A0-4094-ABE3-3BE139444EC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624259B-E29E-4E44-A7C1-FD4634010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34B3413-AD65-4C48-AB37-9A1DD6F17BA4}"/>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5" name="Marcador de pie de página 4">
            <a:extLst>
              <a:ext uri="{FF2B5EF4-FFF2-40B4-BE49-F238E27FC236}">
                <a16:creationId xmlns:a16="http://schemas.microsoft.com/office/drawing/2014/main" id="{81C71AFB-D56A-4874-B821-648C3607552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AB3A0E9-0CBB-42F6-AF0C-6D1350007ACB}"/>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163915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228B57-1E59-4717-90DC-94405354ABF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D3BE82A-A730-42FE-B60F-52031A7E9BF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6576CFB-1179-411C-81C6-1B76872CAE89}"/>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5" name="Marcador de pie de página 4">
            <a:extLst>
              <a:ext uri="{FF2B5EF4-FFF2-40B4-BE49-F238E27FC236}">
                <a16:creationId xmlns:a16="http://schemas.microsoft.com/office/drawing/2014/main" id="{3E83FDE0-A686-4A7C-B983-09238AB77AF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06CED65-50DA-49DA-A9DA-883EF20FBB23}"/>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419909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B8F8FF-E3AA-4A51-AE56-7A5E58C7D89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2685277-1E83-4BE1-9A0A-9C7903A81B4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B6BA760-D7E6-4321-8B70-1B4974C447B0}"/>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5" name="Marcador de pie de página 4">
            <a:extLst>
              <a:ext uri="{FF2B5EF4-FFF2-40B4-BE49-F238E27FC236}">
                <a16:creationId xmlns:a16="http://schemas.microsoft.com/office/drawing/2014/main" id="{EA064455-69CE-4B1B-AC51-ED862BF3CA6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63965A8-54DD-4D95-AB5B-9652DCDAA95B}"/>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383805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3E56D-D8CC-441C-AE2C-AD82471CC35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A4C839D-8382-4CEC-BA0D-62BA95F0527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C8A7FFA-CC78-4D57-8272-018AC462EAB7}"/>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5" name="Marcador de pie de página 4">
            <a:extLst>
              <a:ext uri="{FF2B5EF4-FFF2-40B4-BE49-F238E27FC236}">
                <a16:creationId xmlns:a16="http://schemas.microsoft.com/office/drawing/2014/main" id="{0CA73C34-70E7-4EC8-A807-BBF6B9DEA6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B96B36F-9AE0-43C2-BCA4-9A920746BAB8}"/>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189737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5F6B2-71C1-497C-B1C2-52F3AFDD69E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AEFBA56-042C-4639-8841-841BCC9A0D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484D4FF-56C1-4C3E-9D32-D9FE7DA0A994}"/>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5" name="Marcador de pie de página 4">
            <a:extLst>
              <a:ext uri="{FF2B5EF4-FFF2-40B4-BE49-F238E27FC236}">
                <a16:creationId xmlns:a16="http://schemas.microsoft.com/office/drawing/2014/main" id="{8FF01743-4E39-454E-996B-9522C276C75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7DDAE98-ACF9-4B57-81CA-FC2821F1F915}"/>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1909171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93294-C499-4701-B87B-5A93B6C224E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B3125DF-922D-4400-A3F7-28F7A38F661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E3D7982-A8EC-4968-A108-522E61A068B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41CEEF1-EB43-439D-B33D-2F1D765F900C}"/>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6" name="Marcador de pie de página 5">
            <a:extLst>
              <a:ext uri="{FF2B5EF4-FFF2-40B4-BE49-F238E27FC236}">
                <a16:creationId xmlns:a16="http://schemas.microsoft.com/office/drawing/2014/main" id="{C8C80ED2-7C9C-4DC7-A5E7-7ED24AF5AAB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5926DB4-9E01-435F-A893-0E1FC3B7F54B}"/>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2322063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6A2CE-B825-4113-9B20-169898A893E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D46F592-4E03-47C4-A064-F094CD0F01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435C8F1-52F8-4716-822D-4A19009DAA5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5A6566F3-7D6E-4E83-9F15-68F7C044F9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4493AB8-19C2-4DE1-8B33-504EF8D7694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BCE2B28-8F44-4416-8805-77482BF6BB16}"/>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8" name="Marcador de pie de página 7">
            <a:extLst>
              <a:ext uri="{FF2B5EF4-FFF2-40B4-BE49-F238E27FC236}">
                <a16:creationId xmlns:a16="http://schemas.microsoft.com/office/drawing/2014/main" id="{16D5A598-4D82-425C-B2C0-26D83943B0A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07AF2BF0-8C72-4171-A1BD-AF7DF7DA5BC0}"/>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7955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E0FBA-3A23-4854-AB79-1BE8B1A7D05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038A792-60BB-49AB-A4A6-E31F2F011EC4}"/>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4" name="Marcador de pie de página 3">
            <a:extLst>
              <a:ext uri="{FF2B5EF4-FFF2-40B4-BE49-F238E27FC236}">
                <a16:creationId xmlns:a16="http://schemas.microsoft.com/office/drawing/2014/main" id="{53E56BCC-80A5-4A4D-9B55-60CE11AC158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50D3CBE-70A4-459A-AD91-0A5DF80A78C0}"/>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48307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FAE9AF8-4333-4342-BEF6-3F97D0911B12}"/>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3" name="Marcador de pie de página 2">
            <a:extLst>
              <a:ext uri="{FF2B5EF4-FFF2-40B4-BE49-F238E27FC236}">
                <a16:creationId xmlns:a16="http://schemas.microsoft.com/office/drawing/2014/main" id="{44460C93-1D65-4FF4-8AFD-A3B84B83079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A862E7C-9FEB-476A-8387-08C5107C7A34}"/>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274256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AC269-D92F-4DC4-BE7B-58229B4A172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2208347-9788-4AF4-86DA-C072998FA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59D8377-E6D3-4F42-A2EC-1B644B37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57E7717-CA22-427E-AC9C-AACA2CED798C}"/>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6" name="Marcador de pie de página 5">
            <a:extLst>
              <a:ext uri="{FF2B5EF4-FFF2-40B4-BE49-F238E27FC236}">
                <a16:creationId xmlns:a16="http://schemas.microsoft.com/office/drawing/2014/main" id="{952A0A13-6261-4575-AFBE-786421004E1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DB5125F-2E62-424B-852F-81BCADCADC71}"/>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1633070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E6657-2790-46FA-8A37-B566552D8CE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FFEAFA1-C673-448B-A54E-CF3AEA7822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A062DEEC-5548-48A9-BC54-290642F056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796647-62A7-4693-9970-3AF4968397C6}"/>
              </a:ext>
            </a:extLst>
          </p:cNvPr>
          <p:cNvSpPr>
            <a:spLocks noGrp="1"/>
          </p:cNvSpPr>
          <p:nvPr>
            <p:ph type="dt" sz="half" idx="10"/>
          </p:nvPr>
        </p:nvSpPr>
        <p:spPr/>
        <p:txBody>
          <a:bodyPr/>
          <a:lstStyle/>
          <a:p>
            <a:fld id="{4FA5BF16-D45C-4200-A79C-8F716B26A568}" type="datetimeFigureOut">
              <a:rPr lang="es-MX" smtClean="0"/>
              <a:t>10/10/2021</a:t>
            </a:fld>
            <a:endParaRPr lang="es-MX"/>
          </a:p>
        </p:txBody>
      </p:sp>
      <p:sp>
        <p:nvSpPr>
          <p:cNvPr id="6" name="Marcador de pie de página 5">
            <a:extLst>
              <a:ext uri="{FF2B5EF4-FFF2-40B4-BE49-F238E27FC236}">
                <a16:creationId xmlns:a16="http://schemas.microsoft.com/office/drawing/2014/main" id="{C3FB332A-C468-441D-BF4E-2D23A05ABEF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209CD83-C383-4DF1-93EF-2270214321C8}"/>
              </a:ext>
            </a:extLst>
          </p:cNvPr>
          <p:cNvSpPr>
            <a:spLocks noGrp="1"/>
          </p:cNvSpPr>
          <p:nvPr>
            <p:ph type="sldNum" sz="quarter" idx="12"/>
          </p:nvPr>
        </p:nvSpPr>
        <p:spPr/>
        <p:txBody>
          <a:bodyPr/>
          <a:lstStyle/>
          <a:p>
            <a:fld id="{1A7CF4A3-4D27-4CC0-99B9-FFC25C79C346}" type="slidenum">
              <a:rPr lang="es-MX" smtClean="0"/>
              <a:t>‹Nº›</a:t>
            </a:fld>
            <a:endParaRPr lang="es-MX"/>
          </a:p>
        </p:txBody>
      </p:sp>
    </p:spTree>
    <p:extLst>
      <p:ext uri="{BB962C8B-B14F-4D97-AF65-F5344CB8AC3E}">
        <p14:creationId xmlns:p14="http://schemas.microsoft.com/office/powerpoint/2010/main" val="362842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C7F5EFB-1B97-4D68-B79C-612946308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9E5C75F-7BC0-4FBB-95E6-4BDE1DA9E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216524D-7842-4373-9F6F-B13176F3D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5BF16-D45C-4200-A79C-8F716B26A568}" type="datetimeFigureOut">
              <a:rPr lang="es-MX" smtClean="0"/>
              <a:t>10/10/2021</a:t>
            </a:fld>
            <a:endParaRPr lang="es-MX"/>
          </a:p>
        </p:txBody>
      </p:sp>
      <p:sp>
        <p:nvSpPr>
          <p:cNvPr id="5" name="Marcador de pie de página 4">
            <a:extLst>
              <a:ext uri="{FF2B5EF4-FFF2-40B4-BE49-F238E27FC236}">
                <a16:creationId xmlns:a16="http://schemas.microsoft.com/office/drawing/2014/main" id="{18B3982D-9BB0-448E-8D0B-7D6155FA39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A8F77A25-0868-471B-A5A3-9C3EF03BC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CF4A3-4D27-4CC0-99B9-FFC25C79C346}" type="slidenum">
              <a:rPr lang="es-MX" smtClean="0"/>
              <a:t>‹Nº›</a:t>
            </a:fld>
            <a:endParaRPr lang="es-MX"/>
          </a:p>
        </p:txBody>
      </p:sp>
    </p:spTree>
    <p:extLst>
      <p:ext uri="{BB962C8B-B14F-4D97-AF65-F5344CB8AC3E}">
        <p14:creationId xmlns:p14="http://schemas.microsoft.com/office/powerpoint/2010/main" val="2048910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F7CBF234-13AE-4174-B808-E4727BC69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479" y="827962"/>
            <a:ext cx="4599041" cy="4426577"/>
          </a:xfrm>
          <a:prstGeom prst="rect">
            <a:avLst/>
          </a:prstGeom>
        </p:spPr>
      </p:pic>
      <p:pic>
        <p:nvPicPr>
          <p:cNvPr id="15" name="Imagen 14">
            <a:extLst>
              <a:ext uri="{FF2B5EF4-FFF2-40B4-BE49-F238E27FC236}">
                <a16:creationId xmlns:a16="http://schemas.microsoft.com/office/drawing/2014/main" id="{3B9DD920-ABBF-4709-BD12-6E1E90C7179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23783" t="58602" r="23735" b="15663"/>
          <a:stretch/>
        </p:blipFill>
        <p:spPr>
          <a:xfrm>
            <a:off x="4306233" y="5467671"/>
            <a:ext cx="3579534" cy="877627"/>
          </a:xfrm>
          <a:prstGeom prst="rect">
            <a:avLst/>
          </a:prstGeom>
        </p:spPr>
      </p:pic>
      <p:pic>
        <p:nvPicPr>
          <p:cNvPr id="42" name="Imagen 41">
            <a:extLst>
              <a:ext uri="{FF2B5EF4-FFF2-40B4-BE49-F238E27FC236}">
                <a16:creationId xmlns:a16="http://schemas.microsoft.com/office/drawing/2014/main" id="{6E648ED3-6A64-4190-AF19-84A0AE0FFB9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25" b="94250" l="10000" r="90000">
                        <a14:foregroundMark x1="47417" y1="5125" x2="47417" y2="5125"/>
                        <a14:foregroundMark x1="56917" y1="90125" x2="56917" y2="90125"/>
                        <a14:foregroundMark x1="56750" y1="94250" x2="56750" y2="94250"/>
                      </a14:backgroundRemoval>
                    </a14:imgEffect>
                  </a14:imgLayer>
                </a14:imgProps>
              </a:ext>
            </a:extLst>
          </a:blip>
          <a:stretch>
            <a:fillRect/>
          </a:stretch>
        </p:blipFill>
        <p:spPr>
          <a:xfrm>
            <a:off x="11267090" y="6154368"/>
            <a:ext cx="834258" cy="556172"/>
          </a:xfrm>
          <a:prstGeom prst="rect">
            <a:avLst/>
          </a:prstGeom>
        </p:spPr>
      </p:pic>
      <p:pic>
        <p:nvPicPr>
          <p:cNvPr id="43" name="Imagen 42">
            <a:extLst>
              <a:ext uri="{FF2B5EF4-FFF2-40B4-BE49-F238E27FC236}">
                <a16:creationId xmlns:a16="http://schemas.microsoft.com/office/drawing/2014/main" id="{777BEFD5-7898-4CB0-A4A2-7AAF0F975D0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25" b="94250" l="10000" r="90000">
                        <a14:foregroundMark x1="47417" y1="5125" x2="47417" y2="5125"/>
                        <a14:foregroundMark x1="56917" y1="90125" x2="56917" y2="90125"/>
                        <a14:foregroundMark x1="56750" y1="94250" x2="56750" y2="94250"/>
                      </a14:backgroundRemoval>
                    </a14:imgEffect>
                  </a14:imgLayer>
                </a14:imgProps>
              </a:ext>
            </a:extLst>
          </a:blip>
          <a:stretch>
            <a:fillRect/>
          </a:stretch>
        </p:blipFill>
        <p:spPr>
          <a:xfrm>
            <a:off x="78828" y="116175"/>
            <a:ext cx="834258" cy="556172"/>
          </a:xfrm>
          <a:prstGeom prst="rect">
            <a:avLst/>
          </a:prstGeom>
        </p:spPr>
      </p:pic>
      <p:pic>
        <p:nvPicPr>
          <p:cNvPr id="44" name="Imagen 43">
            <a:extLst>
              <a:ext uri="{FF2B5EF4-FFF2-40B4-BE49-F238E27FC236}">
                <a16:creationId xmlns:a16="http://schemas.microsoft.com/office/drawing/2014/main" id="{0749FDE3-C305-4014-982F-DA8255C7D6C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25" b="94250" l="10000" r="90000">
                        <a14:foregroundMark x1="47417" y1="5125" x2="47417" y2="5125"/>
                        <a14:foregroundMark x1="56917" y1="90125" x2="56917" y2="90125"/>
                        <a14:foregroundMark x1="56750" y1="94250" x2="56750" y2="94250"/>
                      </a14:backgroundRemoval>
                    </a14:imgEffect>
                  </a14:imgLayer>
                </a14:imgProps>
              </a:ext>
            </a:extLst>
          </a:blip>
          <a:stretch>
            <a:fillRect/>
          </a:stretch>
        </p:blipFill>
        <p:spPr>
          <a:xfrm>
            <a:off x="11267090" y="116175"/>
            <a:ext cx="834258" cy="556172"/>
          </a:xfrm>
          <a:prstGeom prst="rect">
            <a:avLst/>
          </a:prstGeom>
        </p:spPr>
      </p:pic>
      <p:pic>
        <p:nvPicPr>
          <p:cNvPr id="45" name="Imagen 44">
            <a:extLst>
              <a:ext uri="{FF2B5EF4-FFF2-40B4-BE49-F238E27FC236}">
                <a16:creationId xmlns:a16="http://schemas.microsoft.com/office/drawing/2014/main" id="{944BDBFB-8919-42FA-8A9A-6E6DF968A72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25" b="94250" l="10000" r="90000">
                        <a14:foregroundMark x1="47417" y1="5125" x2="47417" y2="5125"/>
                        <a14:foregroundMark x1="56917" y1="90125" x2="56917" y2="90125"/>
                        <a14:foregroundMark x1="56750" y1="94250" x2="56750" y2="94250"/>
                      </a14:backgroundRemoval>
                    </a14:imgEffect>
                  </a14:imgLayer>
                </a14:imgProps>
              </a:ext>
            </a:extLst>
          </a:blip>
          <a:stretch>
            <a:fillRect/>
          </a:stretch>
        </p:blipFill>
        <p:spPr>
          <a:xfrm>
            <a:off x="90652" y="6185653"/>
            <a:ext cx="834258" cy="556172"/>
          </a:xfrm>
          <a:prstGeom prst="rect">
            <a:avLst/>
          </a:prstGeom>
        </p:spPr>
      </p:pic>
    </p:spTree>
    <p:extLst>
      <p:ext uri="{BB962C8B-B14F-4D97-AF65-F5344CB8AC3E}">
        <p14:creationId xmlns:p14="http://schemas.microsoft.com/office/powerpoint/2010/main" val="174305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751DD2-4292-4812-A40E-98D910A3C19B}"/>
              </a:ext>
            </a:extLst>
          </p:cNvPr>
          <p:cNvPicPr>
            <a:picLocks noChangeAspect="1"/>
          </p:cNvPicPr>
          <p:nvPr/>
        </p:nvPicPr>
        <p:blipFill rotWithShape="1">
          <a:blip r:embed="rId2">
            <a:extLst>
              <a:ext uri="{28A0092B-C50C-407E-A947-70E740481C1C}">
                <a14:useLocalDpi xmlns:a14="http://schemas.microsoft.com/office/drawing/2010/main" val="0"/>
              </a:ext>
            </a:extLst>
          </a:blip>
          <a:srcRect l="16549" t="7117" r="35598" b="34047"/>
          <a:stretch/>
        </p:blipFill>
        <p:spPr>
          <a:xfrm>
            <a:off x="0" y="0"/>
            <a:ext cx="9968948" cy="6827115"/>
          </a:xfrm>
          <a:prstGeom prst="rect">
            <a:avLst/>
          </a:prstGeom>
        </p:spPr>
      </p:pic>
      <p:sp>
        <p:nvSpPr>
          <p:cNvPr id="4" name="Rectángulo 3">
            <a:extLst>
              <a:ext uri="{FF2B5EF4-FFF2-40B4-BE49-F238E27FC236}">
                <a16:creationId xmlns:a16="http://schemas.microsoft.com/office/drawing/2014/main" id="{40B4925C-0264-46CA-A8F0-E449FC8C58BA}"/>
              </a:ext>
            </a:extLst>
          </p:cNvPr>
          <p:cNvSpPr/>
          <p:nvPr/>
        </p:nvSpPr>
        <p:spPr>
          <a:xfrm>
            <a:off x="3559074" y="646331"/>
            <a:ext cx="4512365" cy="23655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FA0B4A3D-1188-48C6-ADBE-6A91C091F662}"/>
              </a:ext>
            </a:extLst>
          </p:cNvPr>
          <p:cNvSpPr/>
          <p:nvPr/>
        </p:nvSpPr>
        <p:spPr>
          <a:xfrm>
            <a:off x="3949628" y="1372764"/>
            <a:ext cx="3965971" cy="52592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E2E3AB37-1F59-474E-9069-3947FB6CDA32}"/>
              </a:ext>
            </a:extLst>
          </p:cNvPr>
          <p:cNvSpPr/>
          <p:nvPr/>
        </p:nvSpPr>
        <p:spPr>
          <a:xfrm>
            <a:off x="2694469" y="499242"/>
            <a:ext cx="3965971" cy="63278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DE3F14A2-1B13-4546-9FB7-2BD6A3A251FD}"/>
              </a:ext>
            </a:extLst>
          </p:cNvPr>
          <p:cNvSpPr txBox="1"/>
          <p:nvPr/>
        </p:nvSpPr>
        <p:spPr>
          <a:xfrm>
            <a:off x="11447553" y="0"/>
            <a:ext cx="744447" cy="646331"/>
          </a:xfrm>
          <a:prstGeom prst="rect">
            <a:avLst/>
          </a:prstGeom>
          <a:noFill/>
        </p:spPr>
        <p:txBody>
          <a:bodyPr wrap="square" rtlCol="0">
            <a:spAutoFit/>
          </a:bodyPr>
          <a:lstStyle/>
          <a:p>
            <a:r>
              <a:rPr lang="es-MX" sz="3600" dirty="0"/>
              <a:t>C</a:t>
            </a:r>
          </a:p>
        </p:txBody>
      </p:sp>
      <p:sp>
        <p:nvSpPr>
          <p:cNvPr id="9" name="CuadroTexto 8">
            <a:extLst>
              <a:ext uri="{FF2B5EF4-FFF2-40B4-BE49-F238E27FC236}">
                <a16:creationId xmlns:a16="http://schemas.microsoft.com/office/drawing/2014/main" id="{D0BF4C35-F313-4A7D-9DEA-6F1653C493EE}"/>
              </a:ext>
            </a:extLst>
          </p:cNvPr>
          <p:cNvSpPr txBox="1"/>
          <p:nvPr/>
        </p:nvSpPr>
        <p:spPr>
          <a:xfrm>
            <a:off x="3416645" y="1243857"/>
            <a:ext cx="7612655" cy="584775"/>
          </a:xfrm>
          <a:prstGeom prst="rect">
            <a:avLst/>
          </a:prstGeom>
          <a:noFill/>
          <a:ln>
            <a:noFill/>
          </a:ln>
        </p:spPr>
        <p:txBody>
          <a:bodyPr wrap="square" rtlCol="0">
            <a:spAutoFit/>
          </a:bodyPr>
          <a:lstStyle/>
          <a:p>
            <a:pPr algn="ctr"/>
            <a:r>
              <a:rPr lang="es-MX" sz="3200" dirty="0">
                <a:solidFill>
                  <a:srgbClr val="1D9BF0"/>
                </a:solidFill>
              </a:rPr>
              <a:t>MENSAJES</a:t>
            </a:r>
          </a:p>
        </p:txBody>
      </p:sp>
      <p:pic>
        <p:nvPicPr>
          <p:cNvPr id="5" name="Imagen 4">
            <a:extLst>
              <a:ext uri="{FF2B5EF4-FFF2-40B4-BE49-F238E27FC236}">
                <a16:creationId xmlns:a16="http://schemas.microsoft.com/office/drawing/2014/main" id="{16A11054-D9E0-47D1-9342-B34EC1A958E7}"/>
              </a:ext>
            </a:extLst>
          </p:cNvPr>
          <p:cNvPicPr>
            <a:picLocks noChangeAspect="1"/>
          </p:cNvPicPr>
          <p:nvPr/>
        </p:nvPicPr>
        <p:blipFill rotWithShape="1">
          <a:blip r:embed="rId3"/>
          <a:srcRect l="4149" t="5857" r="4266" b="22118"/>
          <a:stretch/>
        </p:blipFill>
        <p:spPr>
          <a:xfrm>
            <a:off x="2996364" y="1879258"/>
            <a:ext cx="8179750" cy="3628469"/>
          </a:xfrm>
          <a:prstGeom prst="rect">
            <a:avLst/>
          </a:prstGeom>
        </p:spPr>
      </p:pic>
    </p:spTree>
    <p:extLst>
      <p:ext uri="{BB962C8B-B14F-4D97-AF65-F5344CB8AC3E}">
        <p14:creationId xmlns:p14="http://schemas.microsoft.com/office/powerpoint/2010/main" val="2951619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CB9DBEB-BEDD-438C-9559-50201EB9608F}"/>
              </a:ext>
            </a:extLst>
          </p:cNvPr>
          <p:cNvPicPr>
            <a:picLocks noChangeAspect="1"/>
          </p:cNvPicPr>
          <p:nvPr/>
        </p:nvPicPr>
        <p:blipFill rotWithShape="1">
          <a:blip r:embed="rId2">
            <a:extLst>
              <a:ext uri="{28A0092B-C50C-407E-A947-70E740481C1C}">
                <a14:useLocalDpi xmlns:a14="http://schemas.microsoft.com/office/drawing/2010/main" val="0"/>
              </a:ext>
            </a:extLst>
          </a:blip>
          <a:srcRect l="16630" t="6825" r="35273" b="33900"/>
          <a:stretch/>
        </p:blipFill>
        <p:spPr>
          <a:xfrm>
            <a:off x="33129" y="0"/>
            <a:ext cx="9990667" cy="6858000"/>
          </a:xfrm>
          <a:prstGeom prst="rect">
            <a:avLst/>
          </a:prstGeom>
        </p:spPr>
      </p:pic>
      <p:sp>
        <p:nvSpPr>
          <p:cNvPr id="6" name="Rectángulo 5">
            <a:extLst>
              <a:ext uri="{FF2B5EF4-FFF2-40B4-BE49-F238E27FC236}">
                <a16:creationId xmlns:a16="http://schemas.microsoft.com/office/drawing/2014/main" id="{B36B4CA0-D914-4449-B356-70A8C404EDB4}"/>
              </a:ext>
            </a:extLst>
          </p:cNvPr>
          <p:cNvSpPr/>
          <p:nvPr/>
        </p:nvSpPr>
        <p:spPr>
          <a:xfrm>
            <a:off x="3180521" y="646332"/>
            <a:ext cx="7082977" cy="58836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B4B41567-FD82-44FD-B3FF-2278E91ED841}"/>
              </a:ext>
            </a:extLst>
          </p:cNvPr>
          <p:cNvSpPr/>
          <p:nvPr/>
        </p:nvSpPr>
        <p:spPr>
          <a:xfrm>
            <a:off x="3322983" y="980661"/>
            <a:ext cx="6347791" cy="98728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FE5DA8D4-C392-4B62-8FDB-76B72E18CEB6}"/>
              </a:ext>
            </a:extLst>
          </p:cNvPr>
          <p:cNvSpPr txBox="1"/>
          <p:nvPr/>
        </p:nvSpPr>
        <p:spPr>
          <a:xfrm>
            <a:off x="3707202" y="1212911"/>
            <a:ext cx="7612655" cy="584775"/>
          </a:xfrm>
          <a:prstGeom prst="rect">
            <a:avLst/>
          </a:prstGeom>
          <a:noFill/>
          <a:ln>
            <a:noFill/>
          </a:ln>
        </p:spPr>
        <p:txBody>
          <a:bodyPr wrap="square" rtlCol="0">
            <a:spAutoFit/>
          </a:bodyPr>
          <a:lstStyle/>
          <a:p>
            <a:pPr algn="ctr"/>
            <a:r>
              <a:rPr lang="es-MX" sz="3200" dirty="0">
                <a:solidFill>
                  <a:srgbClr val="1D9BF0"/>
                </a:solidFill>
              </a:rPr>
              <a:t>LIKES</a:t>
            </a:r>
          </a:p>
        </p:txBody>
      </p:sp>
      <p:pic>
        <p:nvPicPr>
          <p:cNvPr id="4" name="Imagen 3">
            <a:extLst>
              <a:ext uri="{FF2B5EF4-FFF2-40B4-BE49-F238E27FC236}">
                <a16:creationId xmlns:a16="http://schemas.microsoft.com/office/drawing/2014/main" id="{391D7DDC-0566-411C-B6CC-75040BEFDA69}"/>
              </a:ext>
            </a:extLst>
          </p:cNvPr>
          <p:cNvPicPr>
            <a:picLocks noChangeAspect="1"/>
          </p:cNvPicPr>
          <p:nvPr/>
        </p:nvPicPr>
        <p:blipFill rotWithShape="1">
          <a:blip r:embed="rId3"/>
          <a:srcRect l="4289" t="7103" r="3704" b="22243"/>
          <a:stretch/>
        </p:blipFill>
        <p:spPr>
          <a:xfrm>
            <a:off x="2950075" y="1828632"/>
            <a:ext cx="8545794" cy="3701654"/>
          </a:xfrm>
          <a:prstGeom prst="rect">
            <a:avLst/>
          </a:prstGeom>
        </p:spPr>
      </p:pic>
    </p:spTree>
    <p:extLst>
      <p:ext uri="{BB962C8B-B14F-4D97-AF65-F5344CB8AC3E}">
        <p14:creationId xmlns:p14="http://schemas.microsoft.com/office/powerpoint/2010/main" val="289185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CED"/>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E89CF4-EE73-4C10-B821-1E113BC2B621}"/>
              </a:ext>
            </a:extLst>
          </p:cNvPr>
          <p:cNvPicPr>
            <a:picLocks noChangeAspect="1"/>
          </p:cNvPicPr>
          <p:nvPr/>
        </p:nvPicPr>
        <p:blipFill>
          <a:blip r:embed="rId2"/>
          <a:stretch>
            <a:fillRect/>
          </a:stretch>
        </p:blipFill>
        <p:spPr>
          <a:xfrm>
            <a:off x="1870842" y="430924"/>
            <a:ext cx="9024884" cy="5076497"/>
          </a:xfrm>
          <a:prstGeom prst="rect">
            <a:avLst/>
          </a:prstGeom>
        </p:spPr>
      </p:pic>
      <p:sp>
        <p:nvSpPr>
          <p:cNvPr id="3" name="CuadroTexto 2">
            <a:extLst>
              <a:ext uri="{FF2B5EF4-FFF2-40B4-BE49-F238E27FC236}">
                <a16:creationId xmlns:a16="http://schemas.microsoft.com/office/drawing/2014/main" id="{B22A14CD-7B74-44D3-82BC-D2005173684B}"/>
              </a:ext>
            </a:extLst>
          </p:cNvPr>
          <p:cNvSpPr txBox="1"/>
          <p:nvPr/>
        </p:nvSpPr>
        <p:spPr>
          <a:xfrm>
            <a:off x="3710152" y="4729654"/>
            <a:ext cx="8597462" cy="1015663"/>
          </a:xfrm>
          <a:prstGeom prst="rect">
            <a:avLst/>
          </a:prstGeom>
          <a:noFill/>
        </p:spPr>
        <p:txBody>
          <a:bodyPr wrap="square" rtlCol="0">
            <a:spAutoFit/>
          </a:bodyPr>
          <a:lstStyle/>
          <a:p>
            <a:r>
              <a:rPr lang="es-MX" sz="6000" dirty="0">
                <a:solidFill>
                  <a:schemeClr val="bg1"/>
                </a:solidFill>
              </a:rPr>
              <a:t>Gracias por ver</a:t>
            </a:r>
          </a:p>
        </p:txBody>
      </p:sp>
    </p:spTree>
    <p:extLst>
      <p:ext uri="{BB962C8B-B14F-4D97-AF65-F5344CB8AC3E}">
        <p14:creationId xmlns:p14="http://schemas.microsoft.com/office/powerpoint/2010/main" val="222570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1426DEC-0DC0-40D6-9045-0851D0EBD20B}"/>
              </a:ext>
            </a:extLst>
          </p:cNvPr>
          <p:cNvPicPr>
            <a:picLocks noChangeAspect="1"/>
          </p:cNvPicPr>
          <p:nvPr/>
        </p:nvPicPr>
        <p:blipFill rotWithShape="1">
          <a:blip r:embed="rId2">
            <a:extLst>
              <a:ext uri="{28A0092B-C50C-407E-A947-70E740481C1C}">
                <a14:useLocalDpi xmlns:a14="http://schemas.microsoft.com/office/drawing/2010/main" val="0"/>
              </a:ext>
            </a:extLst>
          </a:blip>
          <a:srcRect l="31141" t="7117" r="35843" b="42829"/>
          <a:stretch/>
        </p:blipFill>
        <p:spPr>
          <a:xfrm>
            <a:off x="2065682" y="0"/>
            <a:ext cx="8060635" cy="6806759"/>
          </a:xfrm>
          <a:prstGeom prst="rect">
            <a:avLst/>
          </a:prstGeom>
        </p:spPr>
      </p:pic>
      <p:sp>
        <p:nvSpPr>
          <p:cNvPr id="9" name="Rectángulo 8">
            <a:extLst>
              <a:ext uri="{FF2B5EF4-FFF2-40B4-BE49-F238E27FC236}">
                <a16:creationId xmlns:a16="http://schemas.microsoft.com/office/drawing/2014/main" id="{D3BAB896-3DA3-4A07-85B9-BD7D549035CB}"/>
              </a:ext>
            </a:extLst>
          </p:cNvPr>
          <p:cNvSpPr/>
          <p:nvPr/>
        </p:nvSpPr>
        <p:spPr>
          <a:xfrm>
            <a:off x="2236304" y="4880113"/>
            <a:ext cx="5794513" cy="10535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Kevin Adrián Cruz Jacobo Hernández </a:t>
            </a:r>
          </a:p>
        </p:txBody>
      </p:sp>
      <p:sp>
        <p:nvSpPr>
          <p:cNvPr id="10" name="CuadroTexto 9">
            <a:extLst>
              <a:ext uri="{FF2B5EF4-FFF2-40B4-BE49-F238E27FC236}">
                <a16:creationId xmlns:a16="http://schemas.microsoft.com/office/drawing/2014/main" id="{190F6211-7A0E-4AD5-AD17-FE481C224716}"/>
              </a:ext>
            </a:extLst>
          </p:cNvPr>
          <p:cNvSpPr txBox="1"/>
          <p:nvPr/>
        </p:nvSpPr>
        <p:spPr>
          <a:xfrm>
            <a:off x="2236304" y="4782083"/>
            <a:ext cx="4581939" cy="1200329"/>
          </a:xfrm>
          <a:prstGeom prst="rect">
            <a:avLst/>
          </a:prstGeom>
          <a:noFill/>
        </p:spPr>
        <p:txBody>
          <a:bodyPr wrap="square" rtlCol="0">
            <a:spAutoFit/>
          </a:bodyPr>
          <a:lstStyle/>
          <a:p>
            <a:r>
              <a:rPr lang="es-MX" dirty="0"/>
              <a:t>Kevin Adrián Cruz Jacobo Hernández</a:t>
            </a:r>
          </a:p>
          <a:p>
            <a:r>
              <a:rPr lang="es-MX" dirty="0"/>
              <a:t>Samantha Milliani Beltran Peña  </a:t>
            </a:r>
          </a:p>
          <a:p>
            <a:r>
              <a:rPr lang="es-MX" dirty="0"/>
              <a:t>Juan Carlos Jiménez Mejía</a:t>
            </a:r>
          </a:p>
          <a:p>
            <a:r>
              <a:rPr lang="es-MX" dirty="0"/>
              <a:t>Iris Carolina Navarrete Pineda</a:t>
            </a:r>
          </a:p>
        </p:txBody>
      </p:sp>
      <p:sp>
        <p:nvSpPr>
          <p:cNvPr id="12" name="Rectángulo 11">
            <a:extLst>
              <a:ext uri="{FF2B5EF4-FFF2-40B4-BE49-F238E27FC236}">
                <a16:creationId xmlns:a16="http://schemas.microsoft.com/office/drawing/2014/main" id="{CD6DF5D9-E704-4C91-8E39-6CC744035936}"/>
              </a:ext>
            </a:extLst>
          </p:cNvPr>
          <p:cNvSpPr/>
          <p:nvPr/>
        </p:nvSpPr>
        <p:spPr>
          <a:xfrm>
            <a:off x="2511972" y="4472896"/>
            <a:ext cx="704194" cy="214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66981118-820C-4486-B757-3497AD786EA4}"/>
              </a:ext>
            </a:extLst>
          </p:cNvPr>
          <p:cNvSpPr txBox="1"/>
          <p:nvPr/>
        </p:nvSpPr>
        <p:spPr>
          <a:xfrm>
            <a:off x="2511972" y="4414532"/>
            <a:ext cx="1723697" cy="369332"/>
          </a:xfrm>
          <a:prstGeom prst="rect">
            <a:avLst/>
          </a:prstGeom>
          <a:noFill/>
        </p:spPr>
        <p:txBody>
          <a:bodyPr wrap="square" rtlCol="0">
            <a:spAutoFit/>
          </a:bodyPr>
          <a:lstStyle/>
          <a:p>
            <a:r>
              <a:rPr lang="es-MX" dirty="0">
                <a:solidFill>
                  <a:srgbClr val="838F98"/>
                </a:solidFill>
              </a:rPr>
              <a:t>Integrantes</a:t>
            </a:r>
          </a:p>
        </p:txBody>
      </p:sp>
    </p:spTree>
    <p:extLst>
      <p:ext uri="{BB962C8B-B14F-4D97-AF65-F5344CB8AC3E}">
        <p14:creationId xmlns:p14="http://schemas.microsoft.com/office/powerpoint/2010/main" val="201953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84E3858-2453-40A2-9AB8-82ECAE8414A3}"/>
              </a:ext>
            </a:extLst>
          </p:cNvPr>
          <p:cNvPicPr>
            <a:picLocks noChangeAspect="1"/>
          </p:cNvPicPr>
          <p:nvPr/>
        </p:nvPicPr>
        <p:blipFill rotWithShape="1">
          <a:blip r:embed="rId2">
            <a:extLst>
              <a:ext uri="{28A0092B-C50C-407E-A947-70E740481C1C}">
                <a14:useLocalDpi xmlns:a14="http://schemas.microsoft.com/office/drawing/2010/main" val="0"/>
              </a:ext>
            </a:extLst>
          </a:blip>
          <a:srcRect l="16845" t="7560" r="36149" b="34675"/>
          <a:stretch/>
        </p:blipFill>
        <p:spPr>
          <a:xfrm>
            <a:off x="0" y="0"/>
            <a:ext cx="9672809" cy="6621137"/>
          </a:xfrm>
          <a:prstGeom prst="rect">
            <a:avLst/>
          </a:prstGeom>
        </p:spPr>
      </p:pic>
      <p:sp>
        <p:nvSpPr>
          <p:cNvPr id="4" name="Rectángulo 3">
            <a:extLst>
              <a:ext uri="{FF2B5EF4-FFF2-40B4-BE49-F238E27FC236}">
                <a16:creationId xmlns:a16="http://schemas.microsoft.com/office/drawing/2014/main" id="{BC77A507-858C-4CB6-9818-3B3EB7B15B6B}"/>
              </a:ext>
            </a:extLst>
          </p:cNvPr>
          <p:cNvSpPr/>
          <p:nvPr/>
        </p:nvSpPr>
        <p:spPr>
          <a:xfrm>
            <a:off x="3073706" y="1302863"/>
            <a:ext cx="6719774" cy="53182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C62EFF85-B3ED-44CF-8933-44F4856ADFAE}"/>
              </a:ext>
            </a:extLst>
          </p:cNvPr>
          <p:cNvSpPr txBox="1"/>
          <p:nvPr/>
        </p:nvSpPr>
        <p:spPr>
          <a:xfrm>
            <a:off x="3384756" y="1991037"/>
            <a:ext cx="7122067" cy="1200329"/>
          </a:xfrm>
          <a:prstGeom prst="rect">
            <a:avLst/>
          </a:prstGeom>
          <a:noFill/>
          <a:ln>
            <a:noFill/>
          </a:ln>
        </p:spPr>
        <p:txBody>
          <a:bodyPr wrap="square" rtlCol="0">
            <a:spAutoFit/>
          </a:bodyPr>
          <a:lstStyle/>
          <a:p>
            <a:pPr algn="ctr"/>
            <a:r>
              <a:rPr lang="es-MX" dirty="0"/>
              <a:t>MongoDB es una base de datos orientada a documentos. Esto quiere decir que en lugar de guardar los datos en registros, guarda los datos en documentos. Estos documentos son almacenados en BSON, que es una representación binaria de JSON.</a:t>
            </a:r>
          </a:p>
        </p:txBody>
      </p:sp>
      <p:sp>
        <p:nvSpPr>
          <p:cNvPr id="2" name="Rectángulo 1">
            <a:extLst>
              <a:ext uri="{FF2B5EF4-FFF2-40B4-BE49-F238E27FC236}">
                <a16:creationId xmlns:a16="http://schemas.microsoft.com/office/drawing/2014/main" id="{A7F9C7C3-5AAA-4834-94F7-953C90B8919F}"/>
              </a:ext>
            </a:extLst>
          </p:cNvPr>
          <p:cNvSpPr/>
          <p:nvPr/>
        </p:nvSpPr>
        <p:spPr>
          <a:xfrm>
            <a:off x="3837062" y="743598"/>
            <a:ext cx="2016807" cy="448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B9C620CC-8472-4E39-8209-C6CE2204994D}"/>
              </a:ext>
            </a:extLst>
          </p:cNvPr>
          <p:cNvSpPr txBox="1"/>
          <p:nvPr/>
        </p:nvSpPr>
        <p:spPr>
          <a:xfrm>
            <a:off x="5127477" y="1227479"/>
            <a:ext cx="4166212" cy="584775"/>
          </a:xfrm>
          <a:prstGeom prst="rect">
            <a:avLst/>
          </a:prstGeom>
          <a:noFill/>
          <a:ln>
            <a:noFill/>
          </a:ln>
        </p:spPr>
        <p:txBody>
          <a:bodyPr wrap="square" rtlCol="0">
            <a:spAutoFit/>
          </a:bodyPr>
          <a:lstStyle/>
          <a:p>
            <a:r>
              <a:rPr lang="es-MX" sz="3200" dirty="0">
                <a:solidFill>
                  <a:srgbClr val="7C848A"/>
                </a:solidFill>
              </a:rPr>
              <a:t>¿Qué es MongoDB?</a:t>
            </a:r>
          </a:p>
        </p:txBody>
      </p:sp>
      <p:pic>
        <p:nvPicPr>
          <p:cNvPr id="9" name="Imagen 8">
            <a:extLst>
              <a:ext uri="{FF2B5EF4-FFF2-40B4-BE49-F238E27FC236}">
                <a16:creationId xmlns:a16="http://schemas.microsoft.com/office/drawing/2014/main" id="{1CB5E95A-3670-4F6B-B4FA-0D08CD303AB6}"/>
              </a:ext>
            </a:extLst>
          </p:cNvPr>
          <p:cNvPicPr>
            <a:picLocks noChangeAspect="1"/>
          </p:cNvPicPr>
          <p:nvPr/>
        </p:nvPicPr>
        <p:blipFill rotWithShape="1">
          <a:blip r:embed="rId3"/>
          <a:srcRect t="30532"/>
          <a:stretch/>
        </p:blipFill>
        <p:spPr>
          <a:xfrm>
            <a:off x="896901" y="2768837"/>
            <a:ext cx="11670486" cy="4257606"/>
          </a:xfrm>
          <a:prstGeom prst="rect">
            <a:avLst/>
          </a:prstGeom>
        </p:spPr>
      </p:pic>
    </p:spTree>
    <p:extLst>
      <p:ext uri="{BB962C8B-B14F-4D97-AF65-F5344CB8AC3E}">
        <p14:creationId xmlns:p14="http://schemas.microsoft.com/office/powerpoint/2010/main" val="206992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C0FE1D-0EEC-4D94-B60F-BDD9826004C0}"/>
              </a:ext>
            </a:extLst>
          </p:cNvPr>
          <p:cNvPicPr>
            <a:picLocks noChangeAspect="1"/>
          </p:cNvPicPr>
          <p:nvPr/>
        </p:nvPicPr>
        <p:blipFill rotWithShape="1">
          <a:blip r:embed="rId2">
            <a:extLst>
              <a:ext uri="{28A0092B-C50C-407E-A947-70E740481C1C}">
                <a14:useLocalDpi xmlns:a14="http://schemas.microsoft.com/office/drawing/2010/main" val="0"/>
              </a:ext>
            </a:extLst>
          </a:blip>
          <a:srcRect l="16845" t="7560" r="36149" b="34675"/>
          <a:stretch/>
        </p:blipFill>
        <p:spPr>
          <a:xfrm>
            <a:off x="0" y="0"/>
            <a:ext cx="9672809" cy="6621137"/>
          </a:xfrm>
          <a:prstGeom prst="rect">
            <a:avLst/>
          </a:prstGeom>
        </p:spPr>
      </p:pic>
      <p:sp>
        <p:nvSpPr>
          <p:cNvPr id="3" name="Rectángulo 2">
            <a:extLst>
              <a:ext uri="{FF2B5EF4-FFF2-40B4-BE49-F238E27FC236}">
                <a16:creationId xmlns:a16="http://schemas.microsoft.com/office/drawing/2014/main" id="{D5231395-9AB1-44A0-BB71-332A3128F825}"/>
              </a:ext>
            </a:extLst>
          </p:cNvPr>
          <p:cNvSpPr/>
          <p:nvPr/>
        </p:nvSpPr>
        <p:spPr>
          <a:xfrm>
            <a:off x="3073706" y="1302863"/>
            <a:ext cx="6719774" cy="53182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FEAED758-6078-424C-AB12-AC16820E33B6}"/>
              </a:ext>
            </a:extLst>
          </p:cNvPr>
          <p:cNvSpPr/>
          <p:nvPr/>
        </p:nvSpPr>
        <p:spPr>
          <a:xfrm>
            <a:off x="3837062" y="743598"/>
            <a:ext cx="2016807" cy="448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6CC6D80F-3E76-4A95-A7D5-24C9A8FA1773}"/>
              </a:ext>
            </a:extLst>
          </p:cNvPr>
          <p:cNvSpPr txBox="1"/>
          <p:nvPr/>
        </p:nvSpPr>
        <p:spPr>
          <a:xfrm>
            <a:off x="3989104" y="1142760"/>
            <a:ext cx="6853726" cy="584775"/>
          </a:xfrm>
          <a:prstGeom prst="rect">
            <a:avLst/>
          </a:prstGeom>
          <a:noFill/>
          <a:ln>
            <a:noFill/>
          </a:ln>
        </p:spPr>
        <p:txBody>
          <a:bodyPr wrap="square" rtlCol="0">
            <a:spAutoFit/>
          </a:bodyPr>
          <a:lstStyle/>
          <a:p>
            <a:pPr algn="ctr"/>
            <a:r>
              <a:rPr lang="es-MX" sz="3200" dirty="0">
                <a:solidFill>
                  <a:srgbClr val="7C848A"/>
                </a:solidFill>
              </a:rPr>
              <a:t>¿Cómo funciona MongoDB?</a:t>
            </a:r>
          </a:p>
        </p:txBody>
      </p:sp>
      <p:sp>
        <p:nvSpPr>
          <p:cNvPr id="6" name="CuadroTexto 5">
            <a:extLst>
              <a:ext uri="{FF2B5EF4-FFF2-40B4-BE49-F238E27FC236}">
                <a16:creationId xmlns:a16="http://schemas.microsoft.com/office/drawing/2014/main" id="{71A41D00-6AF7-4A62-8569-BE405B985A49}"/>
              </a:ext>
            </a:extLst>
          </p:cNvPr>
          <p:cNvSpPr txBox="1"/>
          <p:nvPr/>
        </p:nvSpPr>
        <p:spPr>
          <a:xfrm>
            <a:off x="2916607" y="1782750"/>
            <a:ext cx="8998721" cy="2031325"/>
          </a:xfrm>
          <a:prstGeom prst="rect">
            <a:avLst/>
          </a:prstGeom>
          <a:noFill/>
          <a:ln>
            <a:noFill/>
          </a:ln>
        </p:spPr>
        <p:txBody>
          <a:bodyPr wrap="square" rtlCol="0">
            <a:spAutoFit/>
          </a:bodyPr>
          <a:lstStyle/>
          <a:p>
            <a:pPr algn="ctr"/>
            <a:r>
              <a:rPr lang="es-MX" dirty="0"/>
              <a:t>MongoDB está escrito en C++, aunque las consultas se hacen pasando objetos JSON como parámetro. Es algo bastante lógico, dado que los propios documentos se almacenan en BSON.</a:t>
            </a:r>
          </a:p>
          <a:p>
            <a:pPr algn="ctr"/>
            <a:r>
              <a:rPr lang="es-MX" dirty="0"/>
              <a:t>MongoDB viene de serie con una consola desde la que podemos ejecutar los distintos comandos. Esta consola está construida sobre JavaScript, por lo que las consultas se realizan utilizando ese lenguaje. Además de las funciones de MongoDB, podemos utilizar muchas de las funciones propias de </a:t>
            </a:r>
            <a:r>
              <a:rPr lang="es-MX" dirty="0" err="1"/>
              <a:t>JavaSciprt</a:t>
            </a:r>
            <a:r>
              <a:rPr lang="es-MX" dirty="0"/>
              <a:t>. En la consola también podemos definir variables, funciones o utilizar bucles.</a:t>
            </a:r>
          </a:p>
        </p:txBody>
      </p:sp>
      <p:sp>
        <p:nvSpPr>
          <p:cNvPr id="8" name="CuadroTexto 7">
            <a:extLst>
              <a:ext uri="{FF2B5EF4-FFF2-40B4-BE49-F238E27FC236}">
                <a16:creationId xmlns:a16="http://schemas.microsoft.com/office/drawing/2014/main" id="{EAEE2C52-0473-4158-A4BC-765D768A8D7E}"/>
              </a:ext>
            </a:extLst>
          </p:cNvPr>
          <p:cNvSpPr txBox="1"/>
          <p:nvPr/>
        </p:nvSpPr>
        <p:spPr>
          <a:xfrm>
            <a:off x="11624486" y="-34275"/>
            <a:ext cx="431700" cy="769441"/>
          </a:xfrm>
          <a:prstGeom prst="rect">
            <a:avLst/>
          </a:prstGeom>
          <a:noFill/>
        </p:spPr>
        <p:txBody>
          <a:bodyPr wrap="square" rtlCol="0">
            <a:spAutoFit/>
          </a:bodyPr>
          <a:lstStyle/>
          <a:p>
            <a:r>
              <a:rPr lang="es-MX" sz="4400" dirty="0"/>
              <a:t>s</a:t>
            </a:r>
          </a:p>
        </p:txBody>
      </p:sp>
      <p:pic>
        <p:nvPicPr>
          <p:cNvPr id="9" name="Imagen 8">
            <a:extLst>
              <a:ext uri="{FF2B5EF4-FFF2-40B4-BE49-F238E27FC236}">
                <a16:creationId xmlns:a16="http://schemas.microsoft.com/office/drawing/2014/main" id="{AAA8584F-B81A-4104-80BE-45BBEC992E98}"/>
              </a:ext>
            </a:extLst>
          </p:cNvPr>
          <p:cNvPicPr>
            <a:picLocks noChangeAspect="1"/>
          </p:cNvPicPr>
          <p:nvPr/>
        </p:nvPicPr>
        <p:blipFill rotWithShape="1">
          <a:blip r:embed="rId3"/>
          <a:srcRect t="10155" b="13112"/>
          <a:stretch/>
        </p:blipFill>
        <p:spPr>
          <a:xfrm>
            <a:off x="3918959" y="3875916"/>
            <a:ext cx="6994019" cy="2683380"/>
          </a:xfrm>
          <a:prstGeom prst="rect">
            <a:avLst/>
          </a:prstGeom>
        </p:spPr>
      </p:pic>
    </p:spTree>
    <p:extLst>
      <p:ext uri="{BB962C8B-B14F-4D97-AF65-F5344CB8AC3E}">
        <p14:creationId xmlns:p14="http://schemas.microsoft.com/office/powerpoint/2010/main" val="242850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4E66A08-7FF3-408E-AB5D-3DED9A0AA8EA}"/>
              </a:ext>
            </a:extLst>
          </p:cNvPr>
          <p:cNvPicPr>
            <a:picLocks noChangeAspect="1"/>
          </p:cNvPicPr>
          <p:nvPr/>
        </p:nvPicPr>
        <p:blipFill rotWithShape="1">
          <a:blip r:embed="rId2">
            <a:extLst>
              <a:ext uri="{28A0092B-C50C-407E-A947-70E740481C1C}">
                <a14:useLocalDpi xmlns:a14="http://schemas.microsoft.com/office/drawing/2010/main" val="0"/>
              </a:ext>
            </a:extLst>
          </a:blip>
          <a:srcRect l="16845" t="7560" r="36149" b="34675"/>
          <a:stretch/>
        </p:blipFill>
        <p:spPr>
          <a:xfrm>
            <a:off x="9060" y="0"/>
            <a:ext cx="9672809" cy="6621137"/>
          </a:xfrm>
          <a:prstGeom prst="rect">
            <a:avLst/>
          </a:prstGeom>
        </p:spPr>
      </p:pic>
      <p:sp>
        <p:nvSpPr>
          <p:cNvPr id="3" name="Rectángulo 2">
            <a:extLst>
              <a:ext uri="{FF2B5EF4-FFF2-40B4-BE49-F238E27FC236}">
                <a16:creationId xmlns:a16="http://schemas.microsoft.com/office/drawing/2014/main" id="{6429D1A2-7208-4215-B327-8A5D54151091}"/>
              </a:ext>
            </a:extLst>
          </p:cNvPr>
          <p:cNvSpPr/>
          <p:nvPr/>
        </p:nvSpPr>
        <p:spPr>
          <a:xfrm>
            <a:off x="3073706" y="1302863"/>
            <a:ext cx="6719774" cy="53182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4FC9831A-126E-4C2B-B9BD-A536ED1A9DE7}"/>
              </a:ext>
            </a:extLst>
          </p:cNvPr>
          <p:cNvSpPr/>
          <p:nvPr/>
        </p:nvSpPr>
        <p:spPr>
          <a:xfrm>
            <a:off x="3837062" y="743598"/>
            <a:ext cx="2016807" cy="448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8F8A49B9-5D5E-4A30-AD1A-58E03200EA0F}"/>
              </a:ext>
            </a:extLst>
          </p:cNvPr>
          <p:cNvSpPr txBox="1"/>
          <p:nvPr/>
        </p:nvSpPr>
        <p:spPr>
          <a:xfrm>
            <a:off x="3974826" y="1029323"/>
            <a:ext cx="6853726" cy="584775"/>
          </a:xfrm>
          <a:prstGeom prst="rect">
            <a:avLst/>
          </a:prstGeom>
          <a:noFill/>
          <a:ln>
            <a:noFill/>
          </a:ln>
        </p:spPr>
        <p:txBody>
          <a:bodyPr wrap="square" rtlCol="0">
            <a:spAutoFit/>
          </a:bodyPr>
          <a:lstStyle/>
          <a:p>
            <a:pPr algn="ctr"/>
            <a:r>
              <a:rPr lang="es-MX" sz="3200" dirty="0">
                <a:solidFill>
                  <a:srgbClr val="7C848A"/>
                </a:solidFill>
              </a:rPr>
              <a:t>¿Dónde se puede utilizar MongoDB?</a:t>
            </a:r>
          </a:p>
        </p:txBody>
      </p:sp>
      <p:sp>
        <p:nvSpPr>
          <p:cNvPr id="6" name="CuadroTexto 5">
            <a:extLst>
              <a:ext uri="{FF2B5EF4-FFF2-40B4-BE49-F238E27FC236}">
                <a16:creationId xmlns:a16="http://schemas.microsoft.com/office/drawing/2014/main" id="{E1535395-3E40-44C1-98A4-7057EB42EA2D}"/>
              </a:ext>
            </a:extLst>
          </p:cNvPr>
          <p:cNvSpPr txBox="1"/>
          <p:nvPr/>
        </p:nvSpPr>
        <p:spPr>
          <a:xfrm>
            <a:off x="2902329" y="1640394"/>
            <a:ext cx="8998721" cy="1200329"/>
          </a:xfrm>
          <a:prstGeom prst="rect">
            <a:avLst/>
          </a:prstGeom>
          <a:noFill/>
          <a:ln>
            <a:noFill/>
          </a:ln>
        </p:spPr>
        <p:txBody>
          <a:bodyPr wrap="square" rtlCol="0">
            <a:spAutoFit/>
          </a:bodyPr>
          <a:lstStyle/>
          <a:p>
            <a:pPr algn="ctr"/>
            <a:r>
              <a:rPr lang="es-MX" dirty="0"/>
              <a:t>Aunque se suele decir que las bases de datos NoSQL tienen un ámbito de aplicación reducido, MongoDB se puede utilizar en muchos de los proyectos que desarrollamos en la actualidad.</a:t>
            </a:r>
          </a:p>
          <a:p>
            <a:pPr algn="ctr"/>
            <a:r>
              <a:rPr lang="es-MX" dirty="0"/>
              <a:t>Cualquier aplicación que necesite almacenar datos semi estructurados puede usar MongoDB. Es el caso de las típicas aplicaciones CRUD o de muchos de los desarrollos web actuales.</a:t>
            </a:r>
          </a:p>
        </p:txBody>
      </p:sp>
      <p:pic>
        <p:nvPicPr>
          <p:cNvPr id="7" name="Imagen 6">
            <a:extLst>
              <a:ext uri="{FF2B5EF4-FFF2-40B4-BE49-F238E27FC236}">
                <a16:creationId xmlns:a16="http://schemas.microsoft.com/office/drawing/2014/main" id="{8D2C64DE-5493-4AFD-B08D-9C2C53DB9F84}"/>
              </a:ext>
            </a:extLst>
          </p:cNvPr>
          <p:cNvPicPr>
            <a:picLocks noChangeAspect="1"/>
          </p:cNvPicPr>
          <p:nvPr/>
        </p:nvPicPr>
        <p:blipFill rotWithShape="1">
          <a:blip r:embed="rId3"/>
          <a:srcRect l="877" r="3805" b="7985"/>
          <a:stretch/>
        </p:blipFill>
        <p:spPr>
          <a:xfrm>
            <a:off x="4343917" y="3049364"/>
            <a:ext cx="5953766" cy="3232919"/>
          </a:xfrm>
          <a:prstGeom prst="rect">
            <a:avLst/>
          </a:prstGeom>
        </p:spPr>
      </p:pic>
    </p:spTree>
    <p:extLst>
      <p:ext uri="{BB962C8B-B14F-4D97-AF65-F5344CB8AC3E}">
        <p14:creationId xmlns:p14="http://schemas.microsoft.com/office/powerpoint/2010/main" val="366988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C23362B-72CC-469F-A560-1F1E307EB489}"/>
              </a:ext>
            </a:extLst>
          </p:cNvPr>
          <p:cNvPicPr>
            <a:picLocks noChangeAspect="1"/>
          </p:cNvPicPr>
          <p:nvPr/>
        </p:nvPicPr>
        <p:blipFill rotWithShape="1">
          <a:blip r:embed="rId2">
            <a:extLst>
              <a:ext uri="{28A0092B-C50C-407E-A947-70E740481C1C}">
                <a14:useLocalDpi xmlns:a14="http://schemas.microsoft.com/office/drawing/2010/main" val="0"/>
              </a:ext>
            </a:extLst>
          </a:blip>
          <a:srcRect l="16845" t="7560" r="36149" b="34675"/>
          <a:stretch/>
        </p:blipFill>
        <p:spPr>
          <a:xfrm>
            <a:off x="0" y="0"/>
            <a:ext cx="9672809" cy="6621137"/>
          </a:xfrm>
          <a:prstGeom prst="rect">
            <a:avLst/>
          </a:prstGeom>
        </p:spPr>
      </p:pic>
      <p:sp>
        <p:nvSpPr>
          <p:cNvPr id="3" name="Rectángulo 2">
            <a:extLst>
              <a:ext uri="{FF2B5EF4-FFF2-40B4-BE49-F238E27FC236}">
                <a16:creationId xmlns:a16="http://schemas.microsoft.com/office/drawing/2014/main" id="{0BC660B3-0D45-468E-9E8A-81B29E7B7404}"/>
              </a:ext>
            </a:extLst>
          </p:cNvPr>
          <p:cNvSpPr/>
          <p:nvPr/>
        </p:nvSpPr>
        <p:spPr>
          <a:xfrm>
            <a:off x="3073706" y="1302863"/>
            <a:ext cx="6719774" cy="53182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42B965BB-476A-4349-B5A2-F85C71B2DAB6}"/>
              </a:ext>
            </a:extLst>
          </p:cNvPr>
          <p:cNvSpPr/>
          <p:nvPr/>
        </p:nvSpPr>
        <p:spPr>
          <a:xfrm>
            <a:off x="3837062" y="743598"/>
            <a:ext cx="2016807" cy="448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9E06E7F1-523E-4998-8F6F-22CF3A216F36}"/>
              </a:ext>
            </a:extLst>
          </p:cNvPr>
          <p:cNvSpPr txBox="1"/>
          <p:nvPr/>
        </p:nvSpPr>
        <p:spPr>
          <a:xfrm>
            <a:off x="4076344" y="1055619"/>
            <a:ext cx="6853726" cy="584775"/>
          </a:xfrm>
          <a:prstGeom prst="rect">
            <a:avLst/>
          </a:prstGeom>
          <a:noFill/>
          <a:ln>
            <a:noFill/>
          </a:ln>
        </p:spPr>
        <p:txBody>
          <a:bodyPr wrap="square" rtlCol="0">
            <a:spAutoFit/>
          </a:bodyPr>
          <a:lstStyle/>
          <a:p>
            <a:pPr algn="ctr"/>
            <a:r>
              <a:rPr lang="es-MX" sz="3200" dirty="0">
                <a:solidFill>
                  <a:srgbClr val="7C848A"/>
                </a:solidFill>
              </a:rPr>
              <a:t>Características de MongoDB</a:t>
            </a:r>
          </a:p>
        </p:txBody>
      </p:sp>
      <p:sp>
        <p:nvSpPr>
          <p:cNvPr id="7" name="CuadroTexto 6">
            <a:extLst>
              <a:ext uri="{FF2B5EF4-FFF2-40B4-BE49-F238E27FC236}">
                <a16:creationId xmlns:a16="http://schemas.microsoft.com/office/drawing/2014/main" id="{840F7781-7A42-457D-8FBA-9002998F4A64}"/>
              </a:ext>
            </a:extLst>
          </p:cNvPr>
          <p:cNvSpPr txBox="1"/>
          <p:nvPr/>
        </p:nvSpPr>
        <p:spPr>
          <a:xfrm>
            <a:off x="2902329" y="1640394"/>
            <a:ext cx="8998721" cy="1477328"/>
          </a:xfrm>
          <a:prstGeom prst="rect">
            <a:avLst/>
          </a:prstGeom>
          <a:noFill/>
          <a:ln>
            <a:noFill/>
          </a:ln>
        </p:spPr>
        <p:txBody>
          <a:bodyPr wrap="square" rtlCol="0">
            <a:spAutoFit/>
          </a:bodyPr>
          <a:lstStyle/>
          <a:p>
            <a:pPr algn="ctr"/>
            <a:r>
              <a:rPr lang="es-MX"/>
              <a:t>Si tuviéramos que resumir a una la principal característica a destacar de MongoDB, sin duda esta sería la velocidad, que alcanza un balance perfecto entre rendimiento y funcionalidad gracias a su sistema de consulta de contenidos. Pero sus características principales no se limitan solo a esto, MongoDB cuenta, además, con otras que lo posicionan como el preferido de muchos desarrolladores.</a:t>
            </a:r>
            <a:endParaRPr lang="es-MX" dirty="0"/>
          </a:p>
        </p:txBody>
      </p:sp>
      <p:pic>
        <p:nvPicPr>
          <p:cNvPr id="10" name="Imagen 9">
            <a:extLst>
              <a:ext uri="{FF2B5EF4-FFF2-40B4-BE49-F238E27FC236}">
                <a16:creationId xmlns:a16="http://schemas.microsoft.com/office/drawing/2014/main" id="{6BDB5920-699B-472B-B605-A03EC3AB9D44}"/>
              </a:ext>
            </a:extLst>
          </p:cNvPr>
          <p:cNvPicPr>
            <a:picLocks noChangeAspect="1"/>
          </p:cNvPicPr>
          <p:nvPr/>
        </p:nvPicPr>
        <p:blipFill>
          <a:blip r:embed="rId3"/>
          <a:stretch>
            <a:fillRect/>
          </a:stretch>
        </p:blipFill>
        <p:spPr>
          <a:xfrm>
            <a:off x="4210296" y="3078127"/>
            <a:ext cx="6719774" cy="3779873"/>
          </a:xfrm>
          <a:prstGeom prst="rect">
            <a:avLst/>
          </a:prstGeom>
        </p:spPr>
      </p:pic>
    </p:spTree>
    <p:extLst>
      <p:ext uri="{BB962C8B-B14F-4D97-AF65-F5344CB8AC3E}">
        <p14:creationId xmlns:p14="http://schemas.microsoft.com/office/powerpoint/2010/main" val="100861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F3BCE0-FF7A-416C-B614-3AA475EDC816}"/>
              </a:ext>
            </a:extLst>
          </p:cNvPr>
          <p:cNvPicPr>
            <a:picLocks noChangeAspect="1"/>
          </p:cNvPicPr>
          <p:nvPr/>
        </p:nvPicPr>
        <p:blipFill rotWithShape="1">
          <a:blip r:embed="rId2">
            <a:extLst>
              <a:ext uri="{28A0092B-C50C-407E-A947-70E740481C1C}">
                <a14:useLocalDpi xmlns:a14="http://schemas.microsoft.com/office/drawing/2010/main" val="0"/>
              </a:ext>
            </a:extLst>
          </a:blip>
          <a:srcRect l="16824" t="7011" r="34791" b="34066"/>
          <a:stretch/>
        </p:blipFill>
        <p:spPr>
          <a:xfrm>
            <a:off x="0" y="0"/>
            <a:ext cx="9867921" cy="6693410"/>
          </a:xfrm>
          <a:prstGeom prst="rect">
            <a:avLst/>
          </a:prstGeom>
        </p:spPr>
      </p:pic>
      <p:sp>
        <p:nvSpPr>
          <p:cNvPr id="4" name="Rectángulo 3">
            <a:extLst>
              <a:ext uri="{FF2B5EF4-FFF2-40B4-BE49-F238E27FC236}">
                <a16:creationId xmlns:a16="http://schemas.microsoft.com/office/drawing/2014/main" id="{D04106B4-CCCD-49A3-A86D-2BD2BB62D2F2}"/>
              </a:ext>
            </a:extLst>
          </p:cNvPr>
          <p:cNvSpPr/>
          <p:nvPr/>
        </p:nvSpPr>
        <p:spPr>
          <a:xfrm>
            <a:off x="2566930" y="1119499"/>
            <a:ext cx="7612655" cy="5738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Rectángulo 4">
            <a:extLst>
              <a:ext uri="{FF2B5EF4-FFF2-40B4-BE49-F238E27FC236}">
                <a16:creationId xmlns:a16="http://schemas.microsoft.com/office/drawing/2014/main" id="{9E8BE9C9-DD8E-4DDD-BEBB-1214FFDBCBF4}"/>
              </a:ext>
            </a:extLst>
          </p:cNvPr>
          <p:cNvSpPr/>
          <p:nvPr/>
        </p:nvSpPr>
        <p:spPr>
          <a:xfrm>
            <a:off x="3681629" y="164590"/>
            <a:ext cx="1493307" cy="282486"/>
          </a:xfrm>
          <a:prstGeom prst="rect">
            <a:avLst/>
          </a:prstGeom>
          <a:solidFill>
            <a:srgbClr val="EFF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E5945EB-C4D6-425B-B9A8-C58964474B26}"/>
              </a:ext>
            </a:extLst>
          </p:cNvPr>
          <p:cNvSpPr txBox="1"/>
          <p:nvPr/>
        </p:nvSpPr>
        <p:spPr>
          <a:xfrm>
            <a:off x="3681629" y="121167"/>
            <a:ext cx="5174936" cy="369332"/>
          </a:xfrm>
          <a:prstGeom prst="rect">
            <a:avLst/>
          </a:prstGeom>
          <a:noFill/>
          <a:ln>
            <a:noFill/>
          </a:ln>
        </p:spPr>
        <p:txBody>
          <a:bodyPr wrap="square" rtlCol="0">
            <a:spAutoFit/>
          </a:bodyPr>
          <a:lstStyle/>
          <a:p>
            <a:r>
              <a:rPr lang="es-MX" dirty="0">
                <a:solidFill>
                  <a:srgbClr val="717F89"/>
                </a:solidFill>
              </a:rPr>
              <a:t>Twitter</a:t>
            </a:r>
          </a:p>
        </p:txBody>
      </p:sp>
      <p:sp>
        <p:nvSpPr>
          <p:cNvPr id="10" name="CuadroTexto 9">
            <a:extLst>
              <a:ext uri="{FF2B5EF4-FFF2-40B4-BE49-F238E27FC236}">
                <a16:creationId xmlns:a16="http://schemas.microsoft.com/office/drawing/2014/main" id="{C4E61456-C769-4339-92D9-D64DA09BF458}"/>
              </a:ext>
            </a:extLst>
          </p:cNvPr>
          <p:cNvSpPr txBox="1"/>
          <p:nvPr/>
        </p:nvSpPr>
        <p:spPr>
          <a:xfrm>
            <a:off x="3312530" y="1318539"/>
            <a:ext cx="7612655" cy="707886"/>
          </a:xfrm>
          <a:prstGeom prst="rect">
            <a:avLst/>
          </a:prstGeom>
          <a:noFill/>
          <a:ln>
            <a:noFill/>
          </a:ln>
        </p:spPr>
        <p:txBody>
          <a:bodyPr wrap="square" rtlCol="0">
            <a:spAutoFit/>
          </a:bodyPr>
          <a:lstStyle/>
          <a:p>
            <a:pPr algn="ctr"/>
            <a:r>
              <a:rPr lang="es-MX" sz="4000" dirty="0">
                <a:solidFill>
                  <a:srgbClr val="1D9BF0"/>
                </a:solidFill>
              </a:rPr>
              <a:t>USUARIOS</a:t>
            </a:r>
            <a:endParaRPr lang="es-MX" sz="3200" dirty="0">
              <a:solidFill>
                <a:srgbClr val="1D9BF0"/>
              </a:solidFill>
            </a:endParaRPr>
          </a:p>
        </p:txBody>
      </p:sp>
      <p:sp>
        <p:nvSpPr>
          <p:cNvPr id="8" name="CuadroTexto 7">
            <a:extLst>
              <a:ext uri="{FF2B5EF4-FFF2-40B4-BE49-F238E27FC236}">
                <a16:creationId xmlns:a16="http://schemas.microsoft.com/office/drawing/2014/main" id="{A47BDB27-1C6A-4AB9-AF51-FD5A5FAFB86F}"/>
              </a:ext>
            </a:extLst>
          </p:cNvPr>
          <p:cNvSpPr txBox="1"/>
          <p:nvPr/>
        </p:nvSpPr>
        <p:spPr>
          <a:xfrm>
            <a:off x="11624486" y="0"/>
            <a:ext cx="431700" cy="646331"/>
          </a:xfrm>
          <a:prstGeom prst="rect">
            <a:avLst/>
          </a:prstGeom>
          <a:noFill/>
        </p:spPr>
        <p:txBody>
          <a:bodyPr wrap="square" rtlCol="0">
            <a:spAutoFit/>
          </a:bodyPr>
          <a:lstStyle/>
          <a:p>
            <a:r>
              <a:rPr lang="es-MX" sz="3600" dirty="0"/>
              <a:t>C</a:t>
            </a:r>
          </a:p>
        </p:txBody>
      </p:sp>
      <p:pic>
        <p:nvPicPr>
          <p:cNvPr id="11" name="Imagen 10">
            <a:extLst>
              <a:ext uri="{FF2B5EF4-FFF2-40B4-BE49-F238E27FC236}">
                <a16:creationId xmlns:a16="http://schemas.microsoft.com/office/drawing/2014/main" id="{6A40297C-B158-49DA-81DD-D595CA5CCF92}"/>
              </a:ext>
            </a:extLst>
          </p:cNvPr>
          <p:cNvPicPr>
            <a:picLocks noChangeAspect="1"/>
          </p:cNvPicPr>
          <p:nvPr/>
        </p:nvPicPr>
        <p:blipFill rotWithShape="1">
          <a:blip r:embed="rId3"/>
          <a:srcRect l="3657" t="5849" r="3703" b="21744"/>
          <a:stretch/>
        </p:blipFill>
        <p:spPr>
          <a:xfrm>
            <a:off x="2566930" y="2026425"/>
            <a:ext cx="8668773" cy="3821756"/>
          </a:xfrm>
          <a:prstGeom prst="rect">
            <a:avLst/>
          </a:prstGeom>
        </p:spPr>
      </p:pic>
    </p:spTree>
    <p:extLst>
      <p:ext uri="{BB962C8B-B14F-4D97-AF65-F5344CB8AC3E}">
        <p14:creationId xmlns:p14="http://schemas.microsoft.com/office/powerpoint/2010/main" val="77128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CF6A013-B9F8-4018-A540-2E8678FF6302}"/>
              </a:ext>
            </a:extLst>
          </p:cNvPr>
          <p:cNvPicPr>
            <a:picLocks noChangeAspect="1"/>
          </p:cNvPicPr>
          <p:nvPr/>
        </p:nvPicPr>
        <p:blipFill rotWithShape="1">
          <a:blip r:embed="rId2">
            <a:extLst>
              <a:ext uri="{28A0092B-C50C-407E-A947-70E740481C1C}">
                <a14:useLocalDpi xmlns:a14="http://schemas.microsoft.com/office/drawing/2010/main" val="0"/>
              </a:ext>
            </a:extLst>
          </a:blip>
          <a:srcRect l="16932" t="7117" r="35761" b="34486"/>
          <a:stretch/>
        </p:blipFill>
        <p:spPr>
          <a:xfrm>
            <a:off x="2183" y="0"/>
            <a:ext cx="9670626" cy="6649279"/>
          </a:xfrm>
          <a:prstGeom prst="rect">
            <a:avLst/>
          </a:prstGeom>
        </p:spPr>
      </p:pic>
      <p:sp>
        <p:nvSpPr>
          <p:cNvPr id="3" name="Rectángulo 2">
            <a:extLst>
              <a:ext uri="{FF2B5EF4-FFF2-40B4-BE49-F238E27FC236}">
                <a16:creationId xmlns:a16="http://schemas.microsoft.com/office/drawing/2014/main" id="{514D0342-EA33-43DC-A16D-4A80BEE1530E}"/>
              </a:ext>
            </a:extLst>
          </p:cNvPr>
          <p:cNvSpPr/>
          <p:nvPr/>
        </p:nvSpPr>
        <p:spPr>
          <a:xfrm>
            <a:off x="3142648" y="1996782"/>
            <a:ext cx="7711807" cy="4847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a:extLst>
              <a:ext uri="{FF2B5EF4-FFF2-40B4-BE49-F238E27FC236}">
                <a16:creationId xmlns:a16="http://schemas.microsoft.com/office/drawing/2014/main" id="{3DF1B33F-E626-4E4D-8CA5-CE7ABA16FC53}"/>
              </a:ext>
            </a:extLst>
          </p:cNvPr>
          <p:cNvPicPr>
            <a:picLocks noChangeAspect="1"/>
          </p:cNvPicPr>
          <p:nvPr/>
        </p:nvPicPr>
        <p:blipFill rotWithShape="1">
          <a:blip r:embed="rId3">
            <a:extLst>
              <a:ext uri="{28A0092B-C50C-407E-A947-70E740481C1C}">
                <a14:useLocalDpi xmlns:a14="http://schemas.microsoft.com/office/drawing/2010/main" val="0"/>
              </a:ext>
            </a:extLst>
          </a:blip>
          <a:srcRect l="98131" t="6791" r="-1622" b="33378"/>
          <a:stretch/>
        </p:blipFill>
        <p:spPr>
          <a:xfrm>
            <a:off x="11818345" y="0"/>
            <a:ext cx="718849" cy="6857999"/>
          </a:xfrm>
          <a:prstGeom prst="rect">
            <a:avLst/>
          </a:prstGeom>
        </p:spPr>
      </p:pic>
      <p:sp>
        <p:nvSpPr>
          <p:cNvPr id="8" name="Rectángulo 7">
            <a:extLst>
              <a:ext uri="{FF2B5EF4-FFF2-40B4-BE49-F238E27FC236}">
                <a16:creationId xmlns:a16="http://schemas.microsoft.com/office/drawing/2014/main" id="{38DCDD7F-3D46-4E6B-9107-2AB7E63ECF6C}"/>
              </a:ext>
            </a:extLst>
          </p:cNvPr>
          <p:cNvSpPr/>
          <p:nvPr/>
        </p:nvSpPr>
        <p:spPr>
          <a:xfrm>
            <a:off x="4261691" y="1540540"/>
            <a:ext cx="4036275" cy="389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44D621A7-22BA-4D7A-8056-0874B1E3A9EF}"/>
              </a:ext>
            </a:extLst>
          </p:cNvPr>
          <p:cNvSpPr txBox="1"/>
          <p:nvPr/>
        </p:nvSpPr>
        <p:spPr>
          <a:xfrm>
            <a:off x="11624486" y="0"/>
            <a:ext cx="431700" cy="646331"/>
          </a:xfrm>
          <a:prstGeom prst="rect">
            <a:avLst/>
          </a:prstGeom>
          <a:noFill/>
        </p:spPr>
        <p:txBody>
          <a:bodyPr wrap="square" rtlCol="0">
            <a:spAutoFit/>
          </a:bodyPr>
          <a:lstStyle/>
          <a:p>
            <a:r>
              <a:rPr lang="es-MX" sz="3600" dirty="0"/>
              <a:t>C</a:t>
            </a:r>
          </a:p>
        </p:txBody>
      </p:sp>
      <p:sp>
        <p:nvSpPr>
          <p:cNvPr id="12" name="CuadroTexto 11">
            <a:extLst>
              <a:ext uri="{FF2B5EF4-FFF2-40B4-BE49-F238E27FC236}">
                <a16:creationId xmlns:a16="http://schemas.microsoft.com/office/drawing/2014/main" id="{705E3423-C26A-4F0F-A3B8-C9E4975FC6C5}"/>
              </a:ext>
            </a:extLst>
          </p:cNvPr>
          <p:cNvSpPr txBox="1"/>
          <p:nvPr/>
        </p:nvSpPr>
        <p:spPr>
          <a:xfrm>
            <a:off x="3490663" y="1378517"/>
            <a:ext cx="7612655" cy="584775"/>
          </a:xfrm>
          <a:prstGeom prst="rect">
            <a:avLst/>
          </a:prstGeom>
          <a:noFill/>
          <a:ln>
            <a:noFill/>
          </a:ln>
        </p:spPr>
        <p:txBody>
          <a:bodyPr wrap="square" rtlCol="0">
            <a:spAutoFit/>
          </a:bodyPr>
          <a:lstStyle/>
          <a:p>
            <a:pPr algn="ctr"/>
            <a:r>
              <a:rPr lang="es-MX" sz="3200" dirty="0">
                <a:solidFill>
                  <a:srgbClr val="1D9BF0"/>
                </a:solidFill>
              </a:rPr>
              <a:t>PUBLICACIONES</a:t>
            </a:r>
          </a:p>
        </p:txBody>
      </p:sp>
      <p:pic>
        <p:nvPicPr>
          <p:cNvPr id="4" name="Imagen 3">
            <a:extLst>
              <a:ext uri="{FF2B5EF4-FFF2-40B4-BE49-F238E27FC236}">
                <a16:creationId xmlns:a16="http://schemas.microsoft.com/office/drawing/2014/main" id="{9AC5FFD1-357E-4142-A154-9D6067B13416}"/>
              </a:ext>
            </a:extLst>
          </p:cNvPr>
          <p:cNvPicPr>
            <a:picLocks noChangeAspect="1"/>
          </p:cNvPicPr>
          <p:nvPr/>
        </p:nvPicPr>
        <p:blipFill rotWithShape="1">
          <a:blip r:embed="rId4"/>
          <a:srcRect l="4150" t="5950" r="4053" b="21328"/>
          <a:stretch/>
        </p:blipFill>
        <p:spPr>
          <a:xfrm>
            <a:off x="2911142" y="1996782"/>
            <a:ext cx="8295762" cy="3707040"/>
          </a:xfrm>
          <a:prstGeom prst="rect">
            <a:avLst/>
          </a:prstGeom>
        </p:spPr>
      </p:pic>
    </p:spTree>
    <p:extLst>
      <p:ext uri="{BB962C8B-B14F-4D97-AF65-F5344CB8AC3E}">
        <p14:creationId xmlns:p14="http://schemas.microsoft.com/office/powerpoint/2010/main" val="41948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662BC3-23A6-4525-BDB3-6ADBDA241131}"/>
              </a:ext>
            </a:extLst>
          </p:cNvPr>
          <p:cNvPicPr>
            <a:picLocks noChangeAspect="1"/>
          </p:cNvPicPr>
          <p:nvPr/>
        </p:nvPicPr>
        <p:blipFill rotWithShape="1">
          <a:blip r:embed="rId2">
            <a:extLst>
              <a:ext uri="{28A0092B-C50C-407E-A947-70E740481C1C}">
                <a14:useLocalDpi xmlns:a14="http://schemas.microsoft.com/office/drawing/2010/main" val="0"/>
              </a:ext>
            </a:extLst>
          </a:blip>
          <a:srcRect l="16222" t="6824" r="46604" b="32730"/>
          <a:stretch/>
        </p:blipFill>
        <p:spPr>
          <a:xfrm>
            <a:off x="0" y="0"/>
            <a:ext cx="7440341" cy="6738729"/>
          </a:xfrm>
          <a:prstGeom prst="rect">
            <a:avLst/>
          </a:prstGeom>
        </p:spPr>
      </p:pic>
      <p:sp>
        <p:nvSpPr>
          <p:cNvPr id="4" name="Rectángulo 3">
            <a:extLst>
              <a:ext uri="{FF2B5EF4-FFF2-40B4-BE49-F238E27FC236}">
                <a16:creationId xmlns:a16="http://schemas.microsoft.com/office/drawing/2014/main" id="{BC018CF5-C246-4D7F-AE51-358ABBAE46A6}"/>
              </a:ext>
            </a:extLst>
          </p:cNvPr>
          <p:cNvSpPr/>
          <p:nvPr/>
        </p:nvSpPr>
        <p:spPr>
          <a:xfrm>
            <a:off x="3279912" y="646044"/>
            <a:ext cx="4581939" cy="62119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48FC2E36-1D01-478D-8B5A-64C6B9272D1A}"/>
              </a:ext>
            </a:extLst>
          </p:cNvPr>
          <p:cNvSpPr txBox="1"/>
          <p:nvPr/>
        </p:nvSpPr>
        <p:spPr>
          <a:xfrm>
            <a:off x="11624486" y="0"/>
            <a:ext cx="431700" cy="646331"/>
          </a:xfrm>
          <a:prstGeom prst="rect">
            <a:avLst/>
          </a:prstGeom>
          <a:noFill/>
        </p:spPr>
        <p:txBody>
          <a:bodyPr wrap="square" rtlCol="0">
            <a:spAutoFit/>
          </a:bodyPr>
          <a:lstStyle/>
          <a:p>
            <a:r>
              <a:rPr lang="es-MX" sz="3600" dirty="0"/>
              <a:t>C</a:t>
            </a:r>
          </a:p>
        </p:txBody>
      </p:sp>
      <p:sp>
        <p:nvSpPr>
          <p:cNvPr id="12" name="CuadroTexto 11">
            <a:extLst>
              <a:ext uri="{FF2B5EF4-FFF2-40B4-BE49-F238E27FC236}">
                <a16:creationId xmlns:a16="http://schemas.microsoft.com/office/drawing/2014/main" id="{F7295622-739A-434F-BC36-0C39F0621533}"/>
              </a:ext>
            </a:extLst>
          </p:cNvPr>
          <p:cNvSpPr txBox="1"/>
          <p:nvPr/>
        </p:nvSpPr>
        <p:spPr>
          <a:xfrm>
            <a:off x="3279912" y="1180891"/>
            <a:ext cx="7612655" cy="584775"/>
          </a:xfrm>
          <a:prstGeom prst="rect">
            <a:avLst/>
          </a:prstGeom>
          <a:noFill/>
          <a:ln>
            <a:noFill/>
          </a:ln>
        </p:spPr>
        <p:txBody>
          <a:bodyPr wrap="square" rtlCol="0">
            <a:spAutoFit/>
          </a:bodyPr>
          <a:lstStyle/>
          <a:p>
            <a:pPr algn="ctr"/>
            <a:r>
              <a:rPr lang="es-MX" sz="3200" dirty="0">
                <a:solidFill>
                  <a:srgbClr val="1D9BF0"/>
                </a:solidFill>
              </a:rPr>
              <a:t>NOTIFICACIONES</a:t>
            </a:r>
          </a:p>
        </p:txBody>
      </p:sp>
      <p:pic>
        <p:nvPicPr>
          <p:cNvPr id="2" name="Imagen 1">
            <a:extLst>
              <a:ext uri="{FF2B5EF4-FFF2-40B4-BE49-F238E27FC236}">
                <a16:creationId xmlns:a16="http://schemas.microsoft.com/office/drawing/2014/main" id="{4AC92536-2F2A-4A98-91BC-1560D0FAD6E7}"/>
              </a:ext>
            </a:extLst>
          </p:cNvPr>
          <p:cNvPicPr>
            <a:picLocks noChangeAspect="1"/>
          </p:cNvPicPr>
          <p:nvPr/>
        </p:nvPicPr>
        <p:blipFill rotWithShape="1">
          <a:blip r:embed="rId3"/>
          <a:srcRect l="4360" t="5272" r="3703" b="21869"/>
          <a:stretch/>
        </p:blipFill>
        <p:spPr>
          <a:xfrm>
            <a:off x="2820112" y="1862984"/>
            <a:ext cx="8272329" cy="3697820"/>
          </a:xfrm>
          <a:prstGeom prst="rect">
            <a:avLst/>
          </a:prstGeom>
        </p:spPr>
      </p:pic>
    </p:spTree>
    <p:extLst>
      <p:ext uri="{BB962C8B-B14F-4D97-AF65-F5344CB8AC3E}">
        <p14:creationId xmlns:p14="http://schemas.microsoft.com/office/powerpoint/2010/main" val="133795243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325</Words>
  <Application>Microsoft Office PowerPoint</Application>
  <PresentationFormat>Panorámica</PresentationFormat>
  <Paragraphs>28</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Sam Beltran</dc:creator>
  <cp:lastModifiedBy>SAMANTHA MILLIANI BELTRAN PENA</cp:lastModifiedBy>
  <cp:revision>8</cp:revision>
  <dcterms:created xsi:type="dcterms:W3CDTF">2021-10-03T03:35:35Z</dcterms:created>
  <dcterms:modified xsi:type="dcterms:W3CDTF">2021-10-11T03:28:51Z</dcterms:modified>
</cp:coreProperties>
</file>